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85" r:id="rId3"/>
    <p:sldId id="281" r:id="rId4"/>
    <p:sldId id="277" r:id="rId5"/>
    <p:sldId id="279" r:id="rId6"/>
    <p:sldId id="290" r:id="rId7"/>
    <p:sldId id="272" r:id="rId8"/>
    <p:sldId id="274" r:id="rId9"/>
    <p:sldId id="288" r:id="rId10"/>
    <p:sldId id="276" r:id="rId11"/>
    <p:sldId id="278" r:id="rId12"/>
    <p:sldId id="275" r:id="rId13"/>
    <p:sldId id="282" r:id="rId14"/>
    <p:sldId id="266" r:id="rId15"/>
    <p:sldId id="283" r:id="rId16"/>
    <p:sldId id="264" r:id="rId17"/>
    <p:sldId id="269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125" autoAdjust="0"/>
  </p:normalViewPr>
  <p:slideViewPr>
    <p:cSldViewPr>
      <p:cViewPr varScale="1">
        <p:scale>
          <a:sx n="71" d="100"/>
          <a:sy n="71" d="100"/>
        </p:scale>
        <p:origin x="-1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EC38A-0DE3-4F3F-A0CD-4A083F01EC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81C79-5209-4609-A370-BAD0C71B002C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содержательно-насыщенная</a:t>
          </a:r>
          <a:endParaRPr lang="ru-RU" sz="2000" dirty="0"/>
        </a:p>
      </dgm:t>
    </dgm:pt>
    <dgm:pt modelId="{CF390729-DFAD-4B44-A065-4CE4AC3B0F88}" type="parTrans" cxnId="{C9640E1D-5694-4792-900E-A09F715A7ED1}">
      <dgm:prSet/>
      <dgm:spPr/>
      <dgm:t>
        <a:bodyPr/>
        <a:lstStyle/>
        <a:p>
          <a:endParaRPr lang="ru-RU"/>
        </a:p>
      </dgm:t>
    </dgm:pt>
    <dgm:pt modelId="{756C41FA-4103-4664-850C-9B1EFC3F66B9}" type="sibTrans" cxnId="{C9640E1D-5694-4792-900E-A09F715A7ED1}">
      <dgm:prSet/>
      <dgm:spPr/>
      <dgm:t>
        <a:bodyPr/>
        <a:lstStyle/>
        <a:p>
          <a:endParaRPr lang="ru-RU"/>
        </a:p>
      </dgm:t>
    </dgm:pt>
    <dgm:pt modelId="{97AFC8B9-EC7C-4A5C-A2F5-CA506493CA9F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трансформируемая</a:t>
          </a:r>
          <a:endParaRPr lang="ru-RU" sz="2000" dirty="0"/>
        </a:p>
      </dgm:t>
    </dgm:pt>
    <dgm:pt modelId="{322EA11C-8B7E-4A3D-BAE9-2660F338DEDB}" type="parTrans" cxnId="{A1D0C607-424D-41B4-909C-839AA493ACEB}">
      <dgm:prSet/>
      <dgm:spPr/>
      <dgm:t>
        <a:bodyPr/>
        <a:lstStyle/>
        <a:p>
          <a:endParaRPr lang="ru-RU"/>
        </a:p>
      </dgm:t>
    </dgm:pt>
    <dgm:pt modelId="{EEF3BA25-0D50-4DAD-BABA-F5D274725ADE}" type="sibTrans" cxnId="{A1D0C607-424D-41B4-909C-839AA493ACEB}">
      <dgm:prSet/>
      <dgm:spPr/>
      <dgm:t>
        <a:bodyPr/>
        <a:lstStyle/>
        <a:p>
          <a:endParaRPr lang="ru-RU"/>
        </a:p>
      </dgm:t>
    </dgm:pt>
    <dgm:pt modelId="{5007EC95-B73E-4247-B2E7-BE7BE1703989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вариативная</a:t>
          </a:r>
          <a:endParaRPr lang="ru-RU" sz="2000" dirty="0"/>
        </a:p>
      </dgm:t>
    </dgm:pt>
    <dgm:pt modelId="{C2952A4D-2D0B-44A2-9E86-C23810A001D8}" type="parTrans" cxnId="{DA8C7235-97DD-468D-AF95-8B1DFB210F70}">
      <dgm:prSet/>
      <dgm:spPr/>
      <dgm:t>
        <a:bodyPr/>
        <a:lstStyle/>
        <a:p>
          <a:endParaRPr lang="ru-RU"/>
        </a:p>
      </dgm:t>
    </dgm:pt>
    <dgm:pt modelId="{DD87E61C-BEF1-409E-8B50-085BE16FACE6}" type="sibTrans" cxnId="{DA8C7235-97DD-468D-AF95-8B1DFB210F70}">
      <dgm:prSet/>
      <dgm:spPr/>
      <dgm:t>
        <a:bodyPr/>
        <a:lstStyle/>
        <a:p>
          <a:endParaRPr lang="ru-RU"/>
        </a:p>
      </dgm:t>
    </dgm:pt>
    <dgm:pt modelId="{61939490-2337-4DCE-A87D-258141580CA0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полифункциональная</a:t>
          </a:r>
          <a:endParaRPr lang="ru-RU" sz="2000" dirty="0"/>
        </a:p>
      </dgm:t>
    </dgm:pt>
    <dgm:pt modelId="{76524426-C2F8-43D7-97DB-5D61F15048E5}" type="parTrans" cxnId="{19B43540-5413-4ECD-95F0-A24194DD2F1C}">
      <dgm:prSet/>
      <dgm:spPr/>
      <dgm:t>
        <a:bodyPr/>
        <a:lstStyle/>
        <a:p>
          <a:endParaRPr lang="ru-RU"/>
        </a:p>
      </dgm:t>
    </dgm:pt>
    <dgm:pt modelId="{5702EFC3-D70E-46AF-BD66-021AB14CE1C9}" type="sibTrans" cxnId="{19B43540-5413-4ECD-95F0-A24194DD2F1C}">
      <dgm:prSet/>
      <dgm:spPr/>
      <dgm:t>
        <a:bodyPr/>
        <a:lstStyle/>
        <a:p>
          <a:endParaRPr lang="ru-RU"/>
        </a:p>
      </dgm:t>
    </dgm:pt>
    <dgm:pt modelId="{394E0C3E-EBAE-4A7E-9EA6-023C48B0CB11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доступная</a:t>
          </a:r>
          <a:endParaRPr lang="ru-RU" sz="2000" dirty="0"/>
        </a:p>
      </dgm:t>
    </dgm:pt>
    <dgm:pt modelId="{637591FB-5ED4-47C4-96F7-635248DC78C1}" type="parTrans" cxnId="{063ADD50-FBE3-4661-B35D-F5F8D67537F7}">
      <dgm:prSet/>
      <dgm:spPr/>
      <dgm:t>
        <a:bodyPr/>
        <a:lstStyle/>
        <a:p>
          <a:endParaRPr lang="ru-RU"/>
        </a:p>
      </dgm:t>
    </dgm:pt>
    <dgm:pt modelId="{78F1FA9F-0F58-435A-B3AE-3F4DB7E97D5D}" type="sibTrans" cxnId="{063ADD50-FBE3-4661-B35D-F5F8D67537F7}">
      <dgm:prSet/>
      <dgm:spPr/>
      <dgm:t>
        <a:bodyPr/>
        <a:lstStyle/>
        <a:p>
          <a:endParaRPr lang="ru-RU"/>
        </a:p>
      </dgm:t>
    </dgm:pt>
    <dgm:pt modelId="{F7DF392B-8D1C-413F-B4CF-F6373713ABC5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безопасная</a:t>
          </a:r>
          <a:endParaRPr lang="ru-RU" sz="2000" dirty="0"/>
        </a:p>
      </dgm:t>
    </dgm:pt>
    <dgm:pt modelId="{783C87BC-4682-49BE-982F-8D19AC1E3BAA}" type="parTrans" cxnId="{7334D39F-5541-4ABD-B20C-6DEEE0447D2E}">
      <dgm:prSet/>
      <dgm:spPr/>
      <dgm:t>
        <a:bodyPr/>
        <a:lstStyle/>
        <a:p>
          <a:endParaRPr lang="ru-RU"/>
        </a:p>
      </dgm:t>
    </dgm:pt>
    <dgm:pt modelId="{B10E6426-CEF4-4C51-BD9B-B657236A4E91}" type="sibTrans" cxnId="{7334D39F-5541-4ABD-B20C-6DEEE0447D2E}">
      <dgm:prSet/>
      <dgm:spPr/>
      <dgm:t>
        <a:bodyPr/>
        <a:lstStyle/>
        <a:p>
          <a:endParaRPr lang="ru-RU"/>
        </a:p>
      </dgm:t>
    </dgm:pt>
    <dgm:pt modelId="{8492F974-A7D6-4D9E-940E-B856408A7A8A}" type="pres">
      <dgm:prSet presAssocID="{8D4EC38A-0DE3-4F3F-A0CD-4A083F01EC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70592-B5FC-46D3-8A37-D01F0ECF4BCD}" type="pres">
      <dgm:prSet presAssocID="{6DA81C79-5209-4609-A370-BAD0C71B002C}" presName="parentLin" presStyleCnt="0"/>
      <dgm:spPr/>
    </dgm:pt>
    <dgm:pt modelId="{087667B4-AD85-421B-A62D-0560707142BD}" type="pres">
      <dgm:prSet presAssocID="{6DA81C79-5209-4609-A370-BAD0C71B00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7ABAE6B-FDEE-4FBA-AFA5-EB29EB5C9225}" type="pres">
      <dgm:prSet presAssocID="{6DA81C79-5209-4609-A370-BAD0C71B002C}" presName="parentText" presStyleLbl="node1" presStyleIdx="0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616A3-2C6F-4AE0-9163-F2E7C716FF7F}" type="pres">
      <dgm:prSet presAssocID="{6DA81C79-5209-4609-A370-BAD0C71B002C}" presName="negativeSpace" presStyleCnt="0"/>
      <dgm:spPr/>
    </dgm:pt>
    <dgm:pt modelId="{0E454908-F8C2-4A6D-80D9-44E427F1517D}" type="pres">
      <dgm:prSet presAssocID="{6DA81C79-5209-4609-A370-BAD0C71B002C}" presName="childText" presStyleLbl="conFgAcc1" presStyleIdx="0" presStyleCnt="6">
        <dgm:presLayoutVars>
          <dgm:bulletEnabled val="1"/>
        </dgm:presLayoutVars>
      </dgm:prSet>
      <dgm:spPr/>
    </dgm:pt>
    <dgm:pt modelId="{F97C727B-525C-40DA-BF71-461D9E9C1E2A}" type="pres">
      <dgm:prSet presAssocID="{756C41FA-4103-4664-850C-9B1EFC3F66B9}" presName="spaceBetweenRectangles" presStyleCnt="0"/>
      <dgm:spPr/>
    </dgm:pt>
    <dgm:pt modelId="{36BF948E-C836-46E4-9332-3ACF14DC6F69}" type="pres">
      <dgm:prSet presAssocID="{97AFC8B9-EC7C-4A5C-A2F5-CA506493CA9F}" presName="parentLin" presStyleCnt="0"/>
      <dgm:spPr/>
    </dgm:pt>
    <dgm:pt modelId="{3F6CDE05-D1CE-473D-A4BF-19C06CB5E6F9}" type="pres">
      <dgm:prSet presAssocID="{97AFC8B9-EC7C-4A5C-A2F5-CA506493CA9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AD179D0-CB51-48BE-9000-3199DB53253A}" type="pres">
      <dgm:prSet presAssocID="{97AFC8B9-EC7C-4A5C-A2F5-CA506493CA9F}" presName="parentText" presStyleLbl="node1" presStyleIdx="1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DD5-E934-41CD-A756-67A26526FE3F}" type="pres">
      <dgm:prSet presAssocID="{97AFC8B9-EC7C-4A5C-A2F5-CA506493CA9F}" presName="negativeSpace" presStyleCnt="0"/>
      <dgm:spPr/>
    </dgm:pt>
    <dgm:pt modelId="{A0139293-FE89-4B5B-AE42-D1F4960A71B9}" type="pres">
      <dgm:prSet presAssocID="{97AFC8B9-EC7C-4A5C-A2F5-CA506493CA9F}" presName="childText" presStyleLbl="conFgAcc1" presStyleIdx="1" presStyleCnt="6">
        <dgm:presLayoutVars>
          <dgm:bulletEnabled val="1"/>
        </dgm:presLayoutVars>
      </dgm:prSet>
      <dgm:spPr/>
    </dgm:pt>
    <dgm:pt modelId="{86B5B716-3B2F-4CB8-B4D3-CEA7A2B742B6}" type="pres">
      <dgm:prSet presAssocID="{EEF3BA25-0D50-4DAD-BABA-F5D274725ADE}" presName="spaceBetweenRectangles" presStyleCnt="0"/>
      <dgm:spPr/>
    </dgm:pt>
    <dgm:pt modelId="{7A34EFA6-2B77-4DEB-9294-BB20114705BB}" type="pres">
      <dgm:prSet presAssocID="{61939490-2337-4DCE-A87D-258141580CA0}" presName="parentLin" presStyleCnt="0"/>
      <dgm:spPr/>
    </dgm:pt>
    <dgm:pt modelId="{23369004-29E2-44FE-BE82-78E166FEB321}" type="pres">
      <dgm:prSet presAssocID="{61939490-2337-4DCE-A87D-258141580CA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00C67B4-0731-48B4-999E-78662C488531}" type="pres">
      <dgm:prSet presAssocID="{61939490-2337-4DCE-A87D-258141580CA0}" presName="parentText" presStyleLbl="node1" presStyleIdx="2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26A1-EA06-42DA-9C33-E53C3B92FD17}" type="pres">
      <dgm:prSet presAssocID="{61939490-2337-4DCE-A87D-258141580CA0}" presName="negativeSpace" presStyleCnt="0"/>
      <dgm:spPr/>
    </dgm:pt>
    <dgm:pt modelId="{1536E802-8AE1-43A4-A835-435251FBE741}" type="pres">
      <dgm:prSet presAssocID="{61939490-2337-4DCE-A87D-258141580CA0}" presName="childText" presStyleLbl="conFgAcc1" presStyleIdx="2" presStyleCnt="6">
        <dgm:presLayoutVars>
          <dgm:bulletEnabled val="1"/>
        </dgm:presLayoutVars>
      </dgm:prSet>
      <dgm:spPr/>
    </dgm:pt>
    <dgm:pt modelId="{773172FA-9389-4353-B394-2656997D65C4}" type="pres">
      <dgm:prSet presAssocID="{5702EFC3-D70E-46AF-BD66-021AB14CE1C9}" presName="spaceBetweenRectangles" presStyleCnt="0"/>
      <dgm:spPr/>
    </dgm:pt>
    <dgm:pt modelId="{5CEF8CBA-49F4-4988-93A8-DFC1A60B5D44}" type="pres">
      <dgm:prSet presAssocID="{5007EC95-B73E-4247-B2E7-BE7BE1703989}" presName="parentLin" presStyleCnt="0"/>
      <dgm:spPr/>
    </dgm:pt>
    <dgm:pt modelId="{04D9A384-F45D-401B-B682-7BD663C19A8B}" type="pres">
      <dgm:prSet presAssocID="{5007EC95-B73E-4247-B2E7-BE7BE170398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176AEC8-9286-4B0E-A1F2-82EFA831D4BB}" type="pres">
      <dgm:prSet presAssocID="{5007EC95-B73E-4247-B2E7-BE7BE1703989}" presName="parentText" presStyleLbl="node1" presStyleIdx="3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2BDAF-06AD-44D6-8190-B3EF0E424EAB}" type="pres">
      <dgm:prSet presAssocID="{5007EC95-B73E-4247-B2E7-BE7BE1703989}" presName="negativeSpace" presStyleCnt="0"/>
      <dgm:spPr/>
    </dgm:pt>
    <dgm:pt modelId="{8F8D85FD-F1E3-4470-8A71-84B1D23D277A}" type="pres">
      <dgm:prSet presAssocID="{5007EC95-B73E-4247-B2E7-BE7BE1703989}" presName="childText" presStyleLbl="conFgAcc1" presStyleIdx="3" presStyleCnt="6">
        <dgm:presLayoutVars>
          <dgm:bulletEnabled val="1"/>
        </dgm:presLayoutVars>
      </dgm:prSet>
      <dgm:spPr/>
    </dgm:pt>
    <dgm:pt modelId="{DC801A91-CF6A-4A53-B1A3-C8A6EFB479FE}" type="pres">
      <dgm:prSet presAssocID="{DD87E61C-BEF1-409E-8B50-085BE16FACE6}" presName="spaceBetweenRectangles" presStyleCnt="0"/>
      <dgm:spPr/>
    </dgm:pt>
    <dgm:pt modelId="{815E0F7B-247B-43FE-AA30-0AD85057CF1F}" type="pres">
      <dgm:prSet presAssocID="{394E0C3E-EBAE-4A7E-9EA6-023C48B0CB11}" presName="parentLin" presStyleCnt="0"/>
      <dgm:spPr/>
    </dgm:pt>
    <dgm:pt modelId="{A253CFD1-C346-465D-A31D-F8B711D3DE7B}" type="pres">
      <dgm:prSet presAssocID="{394E0C3E-EBAE-4A7E-9EA6-023C48B0CB1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5D1263D-5A69-4A35-BE00-2A3AF9FFBE38}" type="pres">
      <dgm:prSet presAssocID="{394E0C3E-EBAE-4A7E-9EA6-023C48B0CB11}" presName="parentText" presStyleLbl="node1" presStyleIdx="4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499FD-8535-4E5A-B9F1-5A2ADA37DBA5}" type="pres">
      <dgm:prSet presAssocID="{394E0C3E-EBAE-4A7E-9EA6-023C48B0CB11}" presName="negativeSpace" presStyleCnt="0"/>
      <dgm:spPr/>
    </dgm:pt>
    <dgm:pt modelId="{7A26B352-FED9-4CA4-925D-CAEB5B71E1C5}" type="pres">
      <dgm:prSet presAssocID="{394E0C3E-EBAE-4A7E-9EA6-023C48B0CB11}" presName="childText" presStyleLbl="conFgAcc1" presStyleIdx="4" presStyleCnt="6">
        <dgm:presLayoutVars>
          <dgm:bulletEnabled val="1"/>
        </dgm:presLayoutVars>
      </dgm:prSet>
      <dgm:spPr/>
    </dgm:pt>
    <dgm:pt modelId="{BB73F775-160A-4070-BC12-FEB88FD8F322}" type="pres">
      <dgm:prSet presAssocID="{78F1FA9F-0F58-435A-B3AE-3F4DB7E97D5D}" presName="spaceBetweenRectangles" presStyleCnt="0"/>
      <dgm:spPr/>
    </dgm:pt>
    <dgm:pt modelId="{5E2C4D8D-9305-410A-93A1-964DEA0F7F64}" type="pres">
      <dgm:prSet presAssocID="{F7DF392B-8D1C-413F-B4CF-F6373713ABC5}" presName="parentLin" presStyleCnt="0"/>
      <dgm:spPr/>
    </dgm:pt>
    <dgm:pt modelId="{E969E284-B085-463C-93F7-F75ADF40A104}" type="pres">
      <dgm:prSet presAssocID="{F7DF392B-8D1C-413F-B4CF-F6373713ABC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B0AC7A-E039-4E1D-8B09-EA929F4CF439}" type="pres">
      <dgm:prSet presAssocID="{F7DF392B-8D1C-413F-B4CF-F6373713ABC5}" presName="parentText" presStyleLbl="node1" presStyleIdx="5" presStyleCnt="6" custScaleX="150037" custScaleY="346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BE485-B6FC-4D14-83A7-319343F51E6D}" type="pres">
      <dgm:prSet presAssocID="{F7DF392B-8D1C-413F-B4CF-F6373713ABC5}" presName="negativeSpace" presStyleCnt="0"/>
      <dgm:spPr/>
    </dgm:pt>
    <dgm:pt modelId="{8A2990D2-8A77-4FCB-BC05-C3D4563E6D46}" type="pres">
      <dgm:prSet presAssocID="{F7DF392B-8D1C-413F-B4CF-F6373713AB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B11683A-D0BA-44D4-9544-502637919FF7}" type="presOf" srcId="{97AFC8B9-EC7C-4A5C-A2F5-CA506493CA9F}" destId="{DAD179D0-CB51-48BE-9000-3199DB53253A}" srcOrd="1" destOrd="0" presId="urn:microsoft.com/office/officeart/2005/8/layout/list1"/>
    <dgm:cxn modelId="{19B43540-5413-4ECD-95F0-A24194DD2F1C}" srcId="{8D4EC38A-0DE3-4F3F-A0CD-4A083F01ECE8}" destId="{61939490-2337-4DCE-A87D-258141580CA0}" srcOrd="2" destOrd="0" parTransId="{76524426-C2F8-43D7-97DB-5D61F15048E5}" sibTransId="{5702EFC3-D70E-46AF-BD66-021AB14CE1C9}"/>
    <dgm:cxn modelId="{1B34E978-27FA-41D2-8CC8-863BA75AA979}" type="presOf" srcId="{97AFC8B9-EC7C-4A5C-A2F5-CA506493CA9F}" destId="{3F6CDE05-D1CE-473D-A4BF-19C06CB5E6F9}" srcOrd="0" destOrd="0" presId="urn:microsoft.com/office/officeart/2005/8/layout/list1"/>
    <dgm:cxn modelId="{FCDD1C88-C734-4456-B7FF-47E10FFDE70C}" type="presOf" srcId="{5007EC95-B73E-4247-B2E7-BE7BE1703989}" destId="{04D9A384-F45D-401B-B682-7BD663C19A8B}" srcOrd="0" destOrd="0" presId="urn:microsoft.com/office/officeart/2005/8/layout/list1"/>
    <dgm:cxn modelId="{DB80AF3B-7081-4AE0-ADE6-B653E9F3DFEB}" type="presOf" srcId="{6DA81C79-5209-4609-A370-BAD0C71B002C}" destId="{A7ABAE6B-FDEE-4FBA-AFA5-EB29EB5C9225}" srcOrd="1" destOrd="0" presId="urn:microsoft.com/office/officeart/2005/8/layout/list1"/>
    <dgm:cxn modelId="{7334D39F-5541-4ABD-B20C-6DEEE0447D2E}" srcId="{8D4EC38A-0DE3-4F3F-A0CD-4A083F01ECE8}" destId="{F7DF392B-8D1C-413F-B4CF-F6373713ABC5}" srcOrd="5" destOrd="0" parTransId="{783C87BC-4682-49BE-982F-8D19AC1E3BAA}" sibTransId="{B10E6426-CEF4-4C51-BD9B-B657236A4E91}"/>
    <dgm:cxn modelId="{A96350F9-0937-4901-875E-72591093E862}" type="presOf" srcId="{5007EC95-B73E-4247-B2E7-BE7BE1703989}" destId="{0176AEC8-9286-4B0E-A1F2-82EFA831D4BB}" srcOrd="1" destOrd="0" presId="urn:microsoft.com/office/officeart/2005/8/layout/list1"/>
    <dgm:cxn modelId="{874357B1-7A6E-4615-BD80-20ADDA08DF87}" type="presOf" srcId="{F7DF392B-8D1C-413F-B4CF-F6373713ABC5}" destId="{E969E284-B085-463C-93F7-F75ADF40A104}" srcOrd="0" destOrd="0" presId="urn:microsoft.com/office/officeart/2005/8/layout/list1"/>
    <dgm:cxn modelId="{C9640E1D-5694-4792-900E-A09F715A7ED1}" srcId="{8D4EC38A-0DE3-4F3F-A0CD-4A083F01ECE8}" destId="{6DA81C79-5209-4609-A370-BAD0C71B002C}" srcOrd="0" destOrd="0" parTransId="{CF390729-DFAD-4B44-A065-4CE4AC3B0F88}" sibTransId="{756C41FA-4103-4664-850C-9B1EFC3F66B9}"/>
    <dgm:cxn modelId="{A1D0C607-424D-41B4-909C-839AA493ACEB}" srcId="{8D4EC38A-0DE3-4F3F-A0CD-4A083F01ECE8}" destId="{97AFC8B9-EC7C-4A5C-A2F5-CA506493CA9F}" srcOrd="1" destOrd="0" parTransId="{322EA11C-8B7E-4A3D-BAE9-2660F338DEDB}" sibTransId="{EEF3BA25-0D50-4DAD-BABA-F5D274725ADE}"/>
    <dgm:cxn modelId="{063ADD50-FBE3-4661-B35D-F5F8D67537F7}" srcId="{8D4EC38A-0DE3-4F3F-A0CD-4A083F01ECE8}" destId="{394E0C3E-EBAE-4A7E-9EA6-023C48B0CB11}" srcOrd="4" destOrd="0" parTransId="{637591FB-5ED4-47C4-96F7-635248DC78C1}" sibTransId="{78F1FA9F-0F58-435A-B3AE-3F4DB7E97D5D}"/>
    <dgm:cxn modelId="{E46C1B53-399F-46FC-B500-66E8DCD5B165}" type="presOf" srcId="{394E0C3E-EBAE-4A7E-9EA6-023C48B0CB11}" destId="{D5D1263D-5A69-4A35-BE00-2A3AF9FFBE38}" srcOrd="1" destOrd="0" presId="urn:microsoft.com/office/officeart/2005/8/layout/list1"/>
    <dgm:cxn modelId="{69AC102D-AAD0-4924-994A-71FEC5E40887}" type="presOf" srcId="{61939490-2337-4DCE-A87D-258141580CA0}" destId="{23369004-29E2-44FE-BE82-78E166FEB321}" srcOrd="0" destOrd="0" presId="urn:microsoft.com/office/officeart/2005/8/layout/list1"/>
    <dgm:cxn modelId="{AB4A6FF1-B5AC-436F-8E81-A13B37EB8508}" type="presOf" srcId="{8D4EC38A-0DE3-4F3F-A0CD-4A083F01ECE8}" destId="{8492F974-A7D6-4D9E-940E-B856408A7A8A}" srcOrd="0" destOrd="0" presId="urn:microsoft.com/office/officeart/2005/8/layout/list1"/>
    <dgm:cxn modelId="{2F9BC944-DF6E-4A3B-984E-B1A00496B73F}" type="presOf" srcId="{6DA81C79-5209-4609-A370-BAD0C71B002C}" destId="{087667B4-AD85-421B-A62D-0560707142BD}" srcOrd="0" destOrd="0" presId="urn:microsoft.com/office/officeart/2005/8/layout/list1"/>
    <dgm:cxn modelId="{FA35F65D-FEFD-4855-A7E4-DFDF37961490}" type="presOf" srcId="{F7DF392B-8D1C-413F-B4CF-F6373713ABC5}" destId="{2EB0AC7A-E039-4E1D-8B09-EA929F4CF439}" srcOrd="1" destOrd="0" presId="urn:microsoft.com/office/officeart/2005/8/layout/list1"/>
    <dgm:cxn modelId="{DA8C7235-97DD-468D-AF95-8B1DFB210F70}" srcId="{8D4EC38A-0DE3-4F3F-A0CD-4A083F01ECE8}" destId="{5007EC95-B73E-4247-B2E7-BE7BE1703989}" srcOrd="3" destOrd="0" parTransId="{C2952A4D-2D0B-44A2-9E86-C23810A001D8}" sibTransId="{DD87E61C-BEF1-409E-8B50-085BE16FACE6}"/>
    <dgm:cxn modelId="{894DCE86-A0EF-467E-A3D3-24C1433AE4E4}" type="presOf" srcId="{61939490-2337-4DCE-A87D-258141580CA0}" destId="{600C67B4-0731-48B4-999E-78662C488531}" srcOrd="1" destOrd="0" presId="urn:microsoft.com/office/officeart/2005/8/layout/list1"/>
    <dgm:cxn modelId="{D097293A-B3A2-48C4-A1C4-E5D850B3C104}" type="presOf" srcId="{394E0C3E-EBAE-4A7E-9EA6-023C48B0CB11}" destId="{A253CFD1-C346-465D-A31D-F8B711D3DE7B}" srcOrd="0" destOrd="0" presId="urn:microsoft.com/office/officeart/2005/8/layout/list1"/>
    <dgm:cxn modelId="{7F88C8D1-0CE0-4F59-A009-7087EB3F0A23}" type="presParOf" srcId="{8492F974-A7D6-4D9E-940E-B856408A7A8A}" destId="{68D70592-B5FC-46D3-8A37-D01F0ECF4BCD}" srcOrd="0" destOrd="0" presId="urn:microsoft.com/office/officeart/2005/8/layout/list1"/>
    <dgm:cxn modelId="{F819765C-A08C-4C5D-B902-974C13139570}" type="presParOf" srcId="{68D70592-B5FC-46D3-8A37-D01F0ECF4BCD}" destId="{087667B4-AD85-421B-A62D-0560707142BD}" srcOrd="0" destOrd="0" presId="urn:microsoft.com/office/officeart/2005/8/layout/list1"/>
    <dgm:cxn modelId="{15841FED-CC9C-4DF4-9924-191F5B7F0221}" type="presParOf" srcId="{68D70592-B5FC-46D3-8A37-D01F0ECF4BCD}" destId="{A7ABAE6B-FDEE-4FBA-AFA5-EB29EB5C9225}" srcOrd="1" destOrd="0" presId="urn:microsoft.com/office/officeart/2005/8/layout/list1"/>
    <dgm:cxn modelId="{9C7B1514-E4BA-40B9-A899-1B61C21B3109}" type="presParOf" srcId="{8492F974-A7D6-4D9E-940E-B856408A7A8A}" destId="{C07616A3-2C6F-4AE0-9163-F2E7C716FF7F}" srcOrd="1" destOrd="0" presId="urn:microsoft.com/office/officeart/2005/8/layout/list1"/>
    <dgm:cxn modelId="{0113BFCD-AD6D-49C6-9AD5-2D43F4082E72}" type="presParOf" srcId="{8492F974-A7D6-4D9E-940E-B856408A7A8A}" destId="{0E454908-F8C2-4A6D-80D9-44E427F1517D}" srcOrd="2" destOrd="0" presId="urn:microsoft.com/office/officeart/2005/8/layout/list1"/>
    <dgm:cxn modelId="{7A893E2B-B6BF-4280-A34B-2549193FD213}" type="presParOf" srcId="{8492F974-A7D6-4D9E-940E-B856408A7A8A}" destId="{F97C727B-525C-40DA-BF71-461D9E9C1E2A}" srcOrd="3" destOrd="0" presId="urn:microsoft.com/office/officeart/2005/8/layout/list1"/>
    <dgm:cxn modelId="{4ED7F4A7-EA01-4CC1-9E5C-3FFC57F91C38}" type="presParOf" srcId="{8492F974-A7D6-4D9E-940E-B856408A7A8A}" destId="{36BF948E-C836-46E4-9332-3ACF14DC6F69}" srcOrd="4" destOrd="0" presId="urn:microsoft.com/office/officeart/2005/8/layout/list1"/>
    <dgm:cxn modelId="{64010F0B-E735-40EC-952E-3799F469A5DB}" type="presParOf" srcId="{36BF948E-C836-46E4-9332-3ACF14DC6F69}" destId="{3F6CDE05-D1CE-473D-A4BF-19C06CB5E6F9}" srcOrd="0" destOrd="0" presId="urn:microsoft.com/office/officeart/2005/8/layout/list1"/>
    <dgm:cxn modelId="{B2AC6F86-8163-423B-8A56-885F974E9359}" type="presParOf" srcId="{36BF948E-C836-46E4-9332-3ACF14DC6F69}" destId="{DAD179D0-CB51-48BE-9000-3199DB53253A}" srcOrd="1" destOrd="0" presId="urn:microsoft.com/office/officeart/2005/8/layout/list1"/>
    <dgm:cxn modelId="{B191F8DF-820D-4B03-B2A9-AC990525CBD1}" type="presParOf" srcId="{8492F974-A7D6-4D9E-940E-B856408A7A8A}" destId="{FDF01DD5-E934-41CD-A756-67A26526FE3F}" srcOrd="5" destOrd="0" presId="urn:microsoft.com/office/officeart/2005/8/layout/list1"/>
    <dgm:cxn modelId="{395D58B2-55E4-42B0-8A3A-EECFDEA3AEC7}" type="presParOf" srcId="{8492F974-A7D6-4D9E-940E-B856408A7A8A}" destId="{A0139293-FE89-4B5B-AE42-D1F4960A71B9}" srcOrd="6" destOrd="0" presId="urn:microsoft.com/office/officeart/2005/8/layout/list1"/>
    <dgm:cxn modelId="{476A3257-9C72-4D12-BE10-0D3E9C64649F}" type="presParOf" srcId="{8492F974-A7D6-4D9E-940E-B856408A7A8A}" destId="{86B5B716-3B2F-4CB8-B4D3-CEA7A2B742B6}" srcOrd="7" destOrd="0" presId="urn:microsoft.com/office/officeart/2005/8/layout/list1"/>
    <dgm:cxn modelId="{C6E58245-0BFE-4663-AD6C-5BF07D83D6EC}" type="presParOf" srcId="{8492F974-A7D6-4D9E-940E-B856408A7A8A}" destId="{7A34EFA6-2B77-4DEB-9294-BB20114705BB}" srcOrd="8" destOrd="0" presId="urn:microsoft.com/office/officeart/2005/8/layout/list1"/>
    <dgm:cxn modelId="{C762FEF9-A722-44B4-B620-D91802FDFE53}" type="presParOf" srcId="{7A34EFA6-2B77-4DEB-9294-BB20114705BB}" destId="{23369004-29E2-44FE-BE82-78E166FEB321}" srcOrd="0" destOrd="0" presId="urn:microsoft.com/office/officeart/2005/8/layout/list1"/>
    <dgm:cxn modelId="{BF598F14-4298-4C43-A659-852D31E51D4D}" type="presParOf" srcId="{7A34EFA6-2B77-4DEB-9294-BB20114705BB}" destId="{600C67B4-0731-48B4-999E-78662C488531}" srcOrd="1" destOrd="0" presId="urn:microsoft.com/office/officeart/2005/8/layout/list1"/>
    <dgm:cxn modelId="{49446425-1783-46EB-A5B4-130E59A7A0DF}" type="presParOf" srcId="{8492F974-A7D6-4D9E-940E-B856408A7A8A}" destId="{2EBD26A1-EA06-42DA-9C33-E53C3B92FD17}" srcOrd="9" destOrd="0" presId="urn:microsoft.com/office/officeart/2005/8/layout/list1"/>
    <dgm:cxn modelId="{CF901D00-E3B5-4BC4-B084-154B93D78E41}" type="presParOf" srcId="{8492F974-A7D6-4D9E-940E-B856408A7A8A}" destId="{1536E802-8AE1-43A4-A835-435251FBE741}" srcOrd="10" destOrd="0" presId="urn:microsoft.com/office/officeart/2005/8/layout/list1"/>
    <dgm:cxn modelId="{45507970-203A-4BDB-9043-8B8A4D976350}" type="presParOf" srcId="{8492F974-A7D6-4D9E-940E-B856408A7A8A}" destId="{773172FA-9389-4353-B394-2656997D65C4}" srcOrd="11" destOrd="0" presId="urn:microsoft.com/office/officeart/2005/8/layout/list1"/>
    <dgm:cxn modelId="{A0E3805A-17D1-4BE1-8F95-DED113B2ACD1}" type="presParOf" srcId="{8492F974-A7D6-4D9E-940E-B856408A7A8A}" destId="{5CEF8CBA-49F4-4988-93A8-DFC1A60B5D44}" srcOrd="12" destOrd="0" presId="urn:microsoft.com/office/officeart/2005/8/layout/list1"/>
    <dgm:cxn modelId="{272E52F9-6AC2-44AD-9CDD-FF4F9E613365}" type="presParOf" srcId="{5CEF8CBA-49F4-4988-93A8-DFC1A60B5D44}" destId="{04D9A384-F45D-401B-B682-7BD663C19A8B}" srcOrd="0" destOrd="0" presId="urn:microsoft.com/office/officeart/2005/8/layout/list1"/>
    <dgm:cxn modelId="{BCDEAA53-5C04-4650-B6C3-DF3D0514C50A}" type="presParOf" srcId="{5CEF8CBA-49F4-4988-93A8-DFC1A60B5D44}" destId="{0176AEC8-9286-4B0E-A1F2-82EFA831D4BB}" srcOrd="1" destOrd="0" presId="urn:microsoft.com/office/officeart/2005/8/layout/list1"/>
    <dgm:cxn modelId="{17BA7409-4C78-4446-ACBB-D5558EAF898C}" type="presParOf" srcId="{8492F974-A7D6-4D9E-940E-B856408A7A8A}" destId="{6552BDAF-06AD-44D6-8190-B3EF0E424EAB}" srcOrd="13" destOrd="0" presId="urn:microsoft.com/office/officeart/2005/8/layout/list1"/>
    <dgm:cxn modelId="{B9940513-2546-4B7A-87D9-CE273EF16DD0}" type="presParOf" srcId="{8492F974-A7D6-4D9E-940E-B856408A7A8A}" destId="{8F8D85FD-F1E3-4470-8A71-84B1D23D277A}" srcOrd="14" destOrd="0" presId="urn:microsoft.com/office/officeart/2005/8/layout/list1"/>
    <dgm:cxn modelId="{28EDCAC7-BCD3-4C64-9724-DACA5BA37964}" type="presParOf" srcId="{8492F974-A7D6-4D9E-940E-B856408A7A8A}" destId="{DC801A91-CF6A-4A53-B1A3-C8A6EFB479FE}" srcOrd="15" destOrd="0" presId="urn:microsoft.com/office/officeart/2005/8/layout/list1"/>
    <dgm:cxn modelId="{1AFFDA3E-23CC-4345-AD3F-2ABC34960BCA}" type="presParOf" srcId="{8492F974-A7D6-4D9E-940E-B856408A7A8A}" destId="{815E0F7B-247B-43FE-AA30-0AD85057CF1F}" srcOrd="16" destOrd="0" presId="urn:microsoft.com/office/officeart/2005/8/layout/list1"/>
    <dgm:cxn modelId="{9970B6A9-BD70-408A-8AB8-612E450826A5}" type="presParOf" srcId="{815E0F7B-247B-43FE-AA30-0AD85057CF1F}" destId="{A253CFD1-C346-465D-A31D-F8B711D3DE7B}" srcOrd="0" destOrd="0" presId="urn:microsoft.com/office/officeart/2005/8/layout/list1"/>
    <dgm:cxn modelId="{5E982EAD-F8F4-4240-A84C-385E9D6F0A69}" type="presParOf" srcId="{815E0F7B-247B-43FE-AA30-0AD85057CF1F}" destId="{D5D1263D-5A69-4A35-BE00-2A3AF9FFBE38}" srcOrd="1" destOrd="0" presId="urn:microsoft.com/office/officeart/2005/8/layout/list1"/>
    <dgm:cxn modelId="{F6A242CB-04D6-4C5E-BC4E-0D4CFF965BC3}" type="presParOf" srcId="{8492F974-A7D6-4D9E-940E-B856408A7A8A}" destId="{6BA499FD-8535-4E5A-B9F1-5A2ADA37DBA5}" srcOrd="17" destOrd="0" presId="urn:microsoft.com/office/officeart/2005/8/layout/list1"/>
    <dgm:cxn modelId="{AFEC7D2B-988C-4FA6-976D-810F1FEFBD49}" type="presParOf" srcId="{8492F974-A7D6-4D9E-940E-B856408A7A8A}" destId="{7A26B352-FED9-4CA4-925D-CAEB5B71E1C5}" srcOrd="18" destOrd="0" presId="urn:microsoft.com/office/officeart/2005/8/layout/list1"/>
    <dgm:cxn modelId="{3255A5F0-73BB-433A-B7AC-D2FA8DC128AF}" type="presParOf" srcId="{8492F974-A7D6-4D9E-940E-B856408A7A8A}" destId="{BB73F775-160A-4070-BC12-FEB88FD8F322}" srcOrd="19" destOrd="0" presId="urn:microsoft.com/office/officeart/2005/8/layout/list1"/>
    <dgm:cxn modelId="{D9D4362B-160F-49ED-AB98-CE880C128C8F}" type="presParOf" srcId="{8492F974-A7D6-4D9E-940E-B856408A7A8A}" destId="{5E2C4D8D-9305-410A-93A1-964DEA0F7F64}" srcOrd="20" destOrd="0" presId="urn:microsoft.com/office/officeart/2005/8/layout/list1"/>
    <dgm:cxn modelId="{FA58F373-597C-41C1-B68E-1ED28BC58524}" type="presParOf" srcId="{5E2C4D8D-9305-410A-93A1-964DEA0F7F64}" destId="{E969E284-B085-463C-93F7-F75ADF40A104}" srcOrd="0" destOrd="0" presId="urn:microsoft.com/office/officeart/2005/8/layout/list1"/>
    <dgm:cxn modelId="{EBD23419-4B4D-4948-8065-87DD87045593}" type="presParOf" srcId="{5E2C4D8D-9305-410A-93A1-964DEA0F7F64}" destId="{2EB0AC7A-E039-4E1D-8B09-EA929F4CF439}" srcOrd="1" destOrd="0" presId="urn:microsoft.com/office/officeart/2005/8/layout/list1"/>
    <dgm:cxn modelId="{53F6C35A-29F9-43C7-AADB-3A4417F3C883}" type="presParOf" srcId="{8492F974-A7D6-4D9E-940E-B856408A7A8A}" destId="{62DBE485-B6FC-4D14-83A7-319343F51E6D}" srcOrd="21" destOrd="0" presId="urn:microsoft.com/office/officeart/2005/8/layout/list1"/>
    <dgm:cxn modelId="{15C1BA0B-A1F7-49A1-AECF-A63C230CF40B}" type="presParOf" srcId="{8492F974-A7D6-4D9E-940E-B856408A7A8A}" destId="{8A2990D2-8A77-4FCB-BC05-C3D4563E6D4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4908-F8C2-4A6D-80D9-44E427F1517D}">
      <dsp:nvSpPr>
        <dsp:cNvPr id="0" name=""/>
        <dsp:cNvSpPr/>
      </dsp:nvSpPr>
      <dsp:spPr>
        <a:xfrm>
          <a:off x="0" y="753599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BAE6B-FDEE-4FBA-AFA5-EB29EB5C9225}">
      <dsp:nvSpPr>
        <dsp:cNvPr id="0" name=""/>
        <dsp:cNvSpPr/>
      </dsp:nvSpPr>
      <dsp:spPr>
        <a:xfrm>
          <a:off x="154004" y="227568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содержательно-насыщенная</a:t>
          </a:r>
          <a:endParaRPr lang="ru-RU" sz="2000" kern="1200" dirty="0"/>
        </a:p>
      </dsp:txBody>
      <dsp:txXfrm>
        <a:off x="184006" y="257570"/>
        <a:ext cx="3174897" cy="554586"/>
      </dsp:txXfrm>
    </dsp:sp>
    <dsp:sp modelId="{A0139293-FE89-4B5B-AE42-D1F4960A71B9}">
      <dsp:nvSpPr>
        <dsp:cNvPr id="0" name=""/>
        <dsp:cNvSpPr/>
      </dsp:nvSpPr>
      <dsp:spPr>
        <a:xfrm>
          <a:off x="0" y="1463229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79D0-CB51-48BE-9000-3199DB53253A}">
      <dsp:nvSpPr>
        <dsp:cNvPr id="0" name=""/>
        <dsp:cNvSpPr/>
      </dsp:nvSpPr>
      <dsp:spPr>
        <a:xfrm>
          <a:off x="154004" y="937199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трансформируемая</a:t>
          </a:r>
          <a:endParaRPr lang="ru-RU" sz="2000" kern="1200" dirty="0"/>
        </a:p>
      </dsp:txBody>
      <dsp:txXfrm>
        <a:off x="184006" y="967201"/>
        <a:ext cx="3174897" cy="554586"/>
      </dsp:txXfrm>
    </dsp:sp>
    <dsp:sp modelId="{1536E802-8AE1-43A4-A835-435251FBE741}">
      <dsp:nvSpPr>
        <dsp:cNvPr id="0" name=""/>
        <dsp:cNvSpPr/>
      </dsp:nvSpPr>
      <dsp:spPr>
        <a:xfrm>
          <a:off x="0" y="2172859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C67B4-0731-48B4-999E-78662C488531}">
      <dsp:nvSpPr>
        <dsp:cNvPr id="0" name=""/>
        <dsp:cNvSpPr/>
      </dsp:nvSpPr>
      <dsp:spPr>
        <a:xfrm>
          <a:off x="154004" y="1646829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полифункциональная</a:t>
          </a:r>
          <a:endParaRPr lang="ru-RU" sz="2000" kern="1200" dirty="0"/>
        </a:p>
      </dsp:txBody>
      <dsp:txXfrm>
        <a:off x="184006" y="1676831"/>
        <a:ext cx="3174897" cy="554586"/>
      </dsp:txXfrm>
    </dsp:sp>
    <dsp:sp modelId="{8F8D85FD-F1E3-4470-8A71-84B1D23D277A}">
      <dsp:nvSpPr>
        <dsp:cNvPr id="0" name=""/>
        <dsp:cNvSpPr/>
      </dsp:nvSpPr>
      <dsp:spPr>
        <a:xfrm>
          <a:off x="0" y="2882490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6AEC8-9286-4B0E-A1F2-82EFA831D4BB}">
      <dsp:nvSpPr>
        <dsp:cNvPr id="0" name=""/>
        <dsp:cNvSpPr/>
      </dsp:nvSpPr>
      <dsp:spPr>
        <a:xfrm>
          <a:off x="154004" y="2356459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вариативная</a:t>
          </a:r>
          <a:endParaRPr lang="ru-RU" sz="2000" kern="1200" dirty="0"/>
        </a:p>
      </dsp:txBody>
      <dsp:txXfrm>
        <a:off x="184006" y="2386461"/>
        <a:ext cx="3174897" cy="554586"/>
      </dsp:txXfrm>
    </dsp:sp>
    <dsp:sp modelId="{7A26B352-FED9-4CA4-925D-CAEB5B71E1C5}">
      <dsp:nvSpPr>
        <dsp:cNvPr id="0" name=""/>
        <dsp:cNvSpPr/>
      </dsp:nvSpPr>
      <dsp:spPr>
        <a:xfrm>
          <a:off x="0" y="3592120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1263D-5A69-4A35-BE00-2A3AF9FFBE38}">
      <dsp:nvSpPr>
        <dsp:cNvPr id="0" name=""/>
        <dsp:cNvSpPr/>
      </dsp:nvSpPr>
      <dsp:spPr>
        <a:xfrm>
          <a:off x="154004" y="3066090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доступная</a:t>
          </a:r>
          <a:endParaRPr lang="ru-RU" sz="2000" kern="1200" dirty="0"/>
        </a:p>
      </dsp:txBody>
      <dsp:txXfrm>
        <a:off x="184006" y="3096092"/>
        <a:ext cx="3174897" cy="554586"/>
      </dsp:txXfrm>
    </dsp:sp>
    <dsp:sp modelId="{8A2990D2-8A77-4FCB-BC05-C3D4563E6D46}">
      <dsp:nvSpPr>
        <dsp:cNvPr id="0" name=""/>
        <dsp:cNvSpPr/>
      </dsp:nvSpPr>
      <dsp:spPr>
        <a:xfrm>
          <a:off x="0" y="4301751"/>
          <a:ext cx="3391421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0AC7A-E039-4E1D-8B09-EA929F4CF439}">
      <dsp:nvSpPr>
        <dsp:cNvPr id="0" name=""/>
        <dsp:cNvSpPr/>
      </dsp:nvSpPr>
      <dsp:spPr>
        <a:xfrm>
          <a:off x="154004" y="3775720"/>
          <a:ext cx="3234901" cy="614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1" tIns="0" rIns="897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безопасная</a:t>
          </a:r>
          <a:endParaRPr lang="ru-RU" sz="2000" kern="1200" dirty="0"/>
        </a:p>
      </dsp:txBody>
      <dsp:txXfrm>
        <a:off x="184006" y="3805722"/>
        <a:ext cx="3174897" cy="554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081F-C8B7-4D69-93F4-92DCE55E4665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A6A5-FF17-4C27-B14E-E9C11B715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9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A6A5-FF17-4C27-B14E-E9C11B715D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EA6A5-FF17-4C27-B14E-E9C11B715D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4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F9FE0B-9CC0-4D4B-9806-0216C340B182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6C19F7-DB04-4F4C-93C6-64C5E40D1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6640" cy="309634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Изменение </a:t>
            </a:r>
            <a:r>
              <a:rPr lang="ru-RU" sz="2800" dirty="0"/>
              <a:t>развивающей предметно-пространственной среды в </a:t>
            </a:r>
            <a:r>
              <a:rPr lang="ru-RU" sz="2800" dirty="0" smtClean="0"/>
              <a:t>группе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(с учетом организации образовательного события «День Матери», на основе недельного тематического планирования «Семья и семейные традиции»)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6696744" cy="1512169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Воспитатель: Гуляева Елена Николаевна</a:t>
            </a:r>
          </a:p>
          <a:p>
            <a:r>
              <a:rPr lang="ru-RU" sz="2000" dirty="0" smtClean="0"/>
              <a:t>МБДОУ №</a:t>
            </a:r>
            <a:r>
              <a:rPr lang="ru-RU" dirty="0" smtClean="0"/>
              <a:t>65</a:t>
            </a:r>
            <a:r>
              <a:rPr lang="ru-RU" sz="2000" dirty="0" smtClean="0"/>
              <a:t> «Дельфин»</a:t>
            </a:r>
          </a:p>
          <a:p>
            <a:r>
              <a:rPr lang="ru-RU" sz="2000" dirty="0" smtClean="0"/>
              <a:t>ЗАТО г. Железногорск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87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040560" cy="13687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Изобрели и создали роботов -  </a:t>
            </a:r>
            <a:r>
              <a:rPr lang="ru-RU" sz="2800" dirty="0" smtClean="0"/>
              <a:t>помощников    для мамы	 </a:t>
            </a:r>
            <a:endParaRPr lang="ru-RU" sz="2800" dirty="0"/>
          </a:p>
        </p:txBody>
      </p:sp>
      <p:pic>
        <p:nvPicPr>
          <p:cNvPr id="4098" name="Picture 2" descr="D:\My Docs\Docs\Для Иринки\АТТЕСТАЦИЯ\фото\20170227_07554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-1991" b="-1"/>
          <a:stretch/>
        </p:blipFill>
        <p:spPr bwMode="auto">
          <a:xfrm rot="5400000">
            <a:off x="-461199" y="3566302"/>
            <a:ext cx="3742393" cy="23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r="11979"/>
          <a:stretch/>
        </p:blipFill>
        <p:spPr bwMode="auto">
          <a:xfrm>
            <a:off x="19705881" y="1412776"/>
            <a:ext cx="156070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49937"/>
            <a:ext cx="2296815" cy="3062421"/>
          </a:xfrm>
        </p:spPr>
      </p:pic>
      <p:pic>
        <p:nvPicPr>
          <p:cNvPr id="3074" name="Picture 2" descr="E:\DSC016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r="11979"/>
          <a:stretch/>
        </p:blipFill>
        <p:spPr bwMode="auto">
          <a:xfrm>
            <a:off x="5652120" y="630948"/>
            <a:ext cx="3240360" cy="263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480"/>
            <a:ext cx="8319868" cy="6995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Постоянно организовывали </a:t>
            </a:r>
            <a:r>
              <a:rPr lang="ru-RU" sz="2800" dirty="0" smtClean="0"/>
              <a:t>творческие выставки и презентации </a:t>
            </a:r>
            <a:r>
              <a:rPr lang="ru-RU" sz="2800" dirty="0" smtClean="0"/>
              <a:t>детских и 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 – родительских </a:t>
            </a:r>
            <a:r>
              <a:rPr lang="ru-RU" sz="2800" dirty="0" smtClean="0"/>
              <a:t> </a:t>
            </a:r>
            <a:r>
              <a:rPr lang="ru-RU" sz="2800" dirty="0" smtClean="0"/>
              <a:t>работ.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168352" cy="237626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32" y="2132856"/>
            <a:ext cx="2584847" cy="34464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43" y="4221088"/>
            <a:ext cx="3296133" cy="24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54" y="1861851"/>
            <a:ext cx="3086668" cy="23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9251"/>
            <a:ext cx="2849280" cy="230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938368"/>
          </a:xfrm>
        </p:spPr>
        <p:txBody>
          <a:bodyPr>
            <a:normAutofit/>
          </a:bodyPr>
          <a:lstStyle/>
          <a:p>
            <a:r>
              <a:rPr lang="ru-RU" sz="2000" dirty="0"/>
              <a:t>В центре </a:t>
            </a:r>
            <a:r>
              <a:rPr lang="ru-RU" sz="2000" dirty="0" smtClean="0"/>
              <a:t>экспериментирования проводили </a:t>
            </a:r>
            <a:r>
              <a:rPr lang="ru-RU" sz="2000" dirty="0" smtClean="0"/>
              <a:t> </a:t>
            </a:r>
            <a:r>
              <a:rPr lang="ru-RU" sz="2000" dirty="0" smtClean="0"/>
              <a:t>опыты</a:t>
            </a:r>
            <a:r>
              <a:rPr lang="ru-RU" sz="2000" dirty="0" smtClean="0"/>
              <a:t>, знакомились со свойствами воды, </a:t>
            </a:r>
            <a:r>
              <a:rPr lang="ru-RU" sz="2000" dirty="0" smtClean="0"/>
              <a:t>чтобы разобраться как работает мама-лаборант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584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4293096"/>
            <a:ext cx="3606991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\DSC05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9" y="2088389"/>
            <a:ext cx="3846492" cy="19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DSC055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8" y="1700809"/>
            <a:ext cx="3602732" cy="22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8" y="4085363"/>
            <a:ext cx="3490342" cy="26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Созданы условия для постройки  новых, функциональных домов. Предложено для нестандартного обыгрывания вертикальное игровое поле Бизиборд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3822192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Для меня2\DSC01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454920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Лена для САЙТА\ДЛЯ МЕНЯ\IMGP49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04196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09" y="2708920"/>
            <a:ext cx="3018921" cy="365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Девочки для своих игр и новых идей использовали игровое </a:t>
            </a:r>
            <a:r>
              <a:rPr lang="ru-RU" sz="2000" dirty="0" smtClean="0"/>
              <a:t>поле, которое было изготовлено из неоформленного и природного материалов совместно с родителями.</a:t>
            </a:r>
            <a:endParaRPr lang="ru-RU" sz="2000" dirty="0"/>
          </a:p>
        </p:txBody>
      </p:sp>
      <p:pic>
        <p:nvPicPr>
          <p:cNvPr id="1026" name="Picture 2" descr="F:\Лена для САЙТА\ДЛЯ МЕНЯ\1807201410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4352933" cy="3264700"/>
          </a:xfrm>
          <a:prstGeom prst="rect">
            <a:avLst/>
          </a:prstGeom>
          <a:noFill/>
        </p:spPr>
      </p:pic>
      <p:pic>
        <p:nvPicPr>
          <p:cNvPr id="1027" name="Picture 3" descr="F:\Лена для САЙТА\ДЛЯ МЕНЯ\180720141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72474" cy="3054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6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2527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/>
              <a:t>Каждая семья оформила стенгазету с воспоминаниями </a:t>
            </a:r>
            <a:r>
              <a:rPr lang="ru-RU" sz="2700" dirty="0"/>
              <a:t>о летних </a:t>
            </a:r>
            <a:r>
              <a:rPr lang="ru-RU" sz="2700" dirty="0" smtClean="0"/>
              <a:t>весёлых деньках. </a:t>
            </a:r>
            <a:r>
              <a:rPr lang="ru-RU" sz="2700" dirty="0" smtClean="0"/>
              <a:t>Из принесённых ребятами фото, оформили коллаж о</a:t>
            </a:r>
            <a:r>
              <a:rPr lang="ru-RU" sz="2700" dirty="0" smtClean="0"/>
              <a:t> традиционных семейных спортивных состязаниях</a:t>
            </a:r>
            <a:r>
              <a:rPr lang="ru-RU" sz="3200" dirty="0" smtClean="0"/>
              <a:t>. 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3363593"/>
            <a:ext cx="3751328" cy="1374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3356992"/>
            <a:ext cx="3822192" cy="639762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:\ФОТО к аттестации\DSC05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951382" cy="27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графии\Дворец Творчества\DSC02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59423" cy="27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2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Родители</a:t>
            </a:r>
            <a:r>
              <a:rPr lang="ru-RU" sz="2400" dirty="0"/>
              <a:t> , конечно,</a:t>
            </a:r>
            <a:r>
              <a:rPr lang="ru-RU" sz="2400" dirty="0" smtClean="0"/>
              <a:t> в </a:t>
            </a:r>
            <a:r>
              <a:rPr lang="ru-RU" sz="2400" dirty="0" smtClean="0"/>
              <a:t>стороне от такой интересной </a:t>
            </a:r>
            <a:r>
              <a:rPr lang="ru-RU" sz="2400" dirty="0" smtClean="0"/>
              <a:t>темы не </a:t>
            </a:r>
            <a:r>
              <a:rPr lang="ru-RU" sz="2400" dirty="0"/>
              <a:t>остались. </a:t>
            </a:r>
            <a:r>
              <a:rPr lang="ru-RU" sz="2400" dirty="0" smtClean="0"/>
              <a:t>Вместе </a:t>
            </a:r>
            <a:r>
              <a:rPr lang="ru-RU" sz="2400" dirty="0"/>
              <a:t>с детьми </a:t>
            </a:r>
            <a:r>
              <a:rPr lang="ru-RU" sz="2400" dirty="0" smtClean="0"/>
              <a:t>создавали презентации </a:t>
            </a:r>
            <a:r>
              <a:rPr lang="ru-RU" sz="2400" dirty="0"/>
              <a:t>на тему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smtClean="0"/>
              <a:t>Моя мама на работе» и были активными участниками итогового мероприятия «День Матери».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3031629" cy="220953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3792"/>
            <a:ext cx="2844805" cy="22295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6" y="1988840"/>
            <a:ext cx="25375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221088"/>
            <a:ext cx="311113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5584" cy="576064"/>
          </a:xfrm>
        </p:spPr>
        <p:txBody>
          <a:bodyPr>
            <a:noAutofit/>
          </a:bodyPr>
          <a:lstStyle/>
          <a:p>
            <a:r>
              <a:rPr lang="ru-RU" sz="2400" dirty="0"/>
              <a:t>Созданная в группе развивающая предметно-пространственная среда отвечает требованиям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ФГОС ДО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80727"/>
            <a:ext cx="3816424" cy="7920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2984486"/>
              </p:ext>
            </p:extLst>
          </p:nvPr>
        </p:nvGraphicFramePr>
        <p:xfrm>
          <a:off x="251520" y="1340768"/>
          <a:ext cx="339142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19364" y="1628800"/>
            <a:ext cx="5400600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образовательного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пространства и разнообразие материалов,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оборудования обеспечивают: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игровую, </a:t>
            </a:r>
            <a:endParaRPr lang="ru-RU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познавательную,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исследовательскую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творческую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активность всех воспитанников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экспериментирование с доступными детям материалами </a:t>
            </a:r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0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476672"/>
            <a:ext cx="7927116" cy="568863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Созданная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мной развивающая предметно-пространственная среда служит интересам и потребностям ребенка, обогащает развитие специфических видов деятельности, обеспечивает </a:t>
            </a:r>
            <a:r>
              <a:rPr lang="ru-RU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«зону  ближайшего развития»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ребенка, побуждает делать сознательный выбор, выдвигать и реализовывать собственные инициативы, принимать самостоятельные решения, развивать творческие способности, а так же формировать личностные качества воспитанников и их жизненный опыт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332656"/>
            <a:ext cx="8071132" cy="5793507"/>
          </a:xfrm>
        </p:spPr>
        <p:txBody>
          <a:bodyPr>
            <a:normAutofit/>
          </a:bodyPr>
          <a:lstStyle/>
          <a:p>
            <a:endParaRPr lang="ru-RU" sz="8000" dirty="0" smtClean="0"/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Благодарю </a:t>
            </a:r>
          </a:p>
          <a:p>
            <a:pPr marL="0" indent="0">
              <a:buNone/>
            </a:pPr>
            <a:r>
              <a:rPr lang="ru-RU" sz="8000" dirty="0" smtClean="0"/>
              <a:t>     за внимание</a:t>
            </a: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8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Групповое пространство - детям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268760"/>
            <a:ext cx="7422592" cy="150385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стороны воспитания, понимаемого в целом, на которую обстановка не оказывала бы влияния, нет способности, которая не находилась бы в прямой зависимости от непосредственно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конкретного мира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Е.И.Тихеева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996952"/>
            <a:ext cx="7780495" cy="31292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    Развивающая 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среда – это необходимый фактор для развития ребёнка. Чем богаче и насыщеннее развивающая среда, тем интереснее и познавательнее в ней находиться ребёнку.</a:t>
            </a:r>
          </a:p>
          <a:p>
            <a:pPr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     В  соответствии с ФГОС ДО в развивающую предметно-пространственную среду группы я систематически вношу изменения, создаю многообразие и вариативность  с целью  поддержки детской инициативы и самостоятельности, желания исследовать окружающий мир, развития воображения и фантазии.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3822192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25272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	</a:t>
            </a:r>
            <a:r>
              <a:rPr lang="ru-RU" sz="2400" dirty="0" smtClean="0"/>
              <a:t>На утреннем сборе разговаривали о том что такое </a:t>
            </a:r>
            <a:r>
              <a:rPr lang="ru-RU" sz="2400" dirty="0" smtClean="0"/>
              <a:t>СЕМЬЯ, семейные традиции. </a:t>
            </a:r>
            <a:r>
              <a:rPr lang="ru-RU" sz="2400" dirty="0" smtClean="0"/>
              <a:t>Как можно заботиться друг о друге в семье и как порадовать </a:t>
            </a:r>
            <a:r>
              <a:rPr lang="ru-RU" sz="2400" dirty="0" smtClean="0"/>
              <a:t>родителей, близких.</a:t>
            </a:r>
            <a:endParaRPr lang="ru-RU" sz="2400" dirty="0"/>
          </a:p>
        </p:txBody>
      </p:sp>
      <p:pic>
        <p:nvPicPr>
          <p:cNvPr id="2050" name="Picture 2" descr="H:\Для меня2\DSC0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516908" cy="41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0392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530" y="404664"/>
            <a:ext cx="7888390" cy="91159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Книжный уголок был пополнен новыми произведениям, которые читали</a:t>
            </a:r>
            <a:r>
              <a:rPr lang="ru-RU" sz="2000" dirty="0" smtClean="0"/>
              <a:t>, </a:t>
            </a:r>
            <a:r>
              <a:rPr lang="ru-RU" sz="2000" dirty="0" smtClean="0"/>
              <a:t>пересказывали. </a:t>
            </a:r>
            <a:r>
              <a:rPr lang="ru-RU" sz="2000" dirty="0"/>
              <a:t>Р</a:t>
            </a:r>
            <a:r>
              <a:rPr lang="ru-RU" sz="2000" dirty="0" smtClean="0"/>
              <a:t>азучивали </a:t>
            </a:r>
            <a:r>
              <a:rPr lang="ru-RU" sz="2000" dirty="0" smtClean="0"/>
              <a:t>чистоговорки и стихи, составляли новые слова 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6981"/>
            <a:ext cx="3816424" cy="2286806"/>
          </a:xfrm>
        </p:spPr>
      </p:pic>
      <p:pic>
        <p:nvPicPr>
          <p:cNvPr id="2050" name="Picture 2" descr="C:\Documents and Settings\Admin\Рабочий стол\Новая папка (2)\DSC01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7892"/>
            <a:ext cx="3899925" cy="2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Новая папка (2)\DSC01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" y="1626981"/>
            <a:ext cx="3732372" cy="2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" y="4097893"/>
            <a:ext cx="3732372" cy="24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67619" y="4221088"/>
            <a:ext cx="3732373" cy="23488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2527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Рассматривали фотографии в семейных </a:t>
            </a:r>
            <a:r>
              <a:rPr lang="ru-RU" sz="2000" dirty="0" smtClean="0"/>
              <a:t>альбомах. Дети представили свои презентации о </a:t>
            </a:r>
            <a:r>
              <a:rPr lang="ru-RU" sz="2000" dirty="0" smtClean="0"/>
              <a:t>профессиях </a:t>
            </a:r>
            <a:r>
              <a:rPr lang="ru-RU" sz="2000" dirty="0" smtClean="0"/>
              <a:t>мам, удивительные истории о домашних питомцах и незабываемом летнем отдыхе.</a:t>
            </a:r>
            <a:endParaRPr lang="ru-RU" sz="2000" dirty="0"/>
          </a:p>
        </p:txBody>
      </p:sp>
      <p:pic>
        <p:nvPicPr>
          <p:cNvPr id="1026" name="Picture 2" descr="H:\Для меня2\DSC017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ля меня2\DSC0175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1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Используя элементы музейной педагогики, создали экспозицию «фамильных ценностей». Ребята принесли и рассказали о предметах, которые в их семьях </a:t>
            </a:r>
            <a:r>
              <a:rPr lang="ru-RU" sz="2000" dirty="0"/>
              <a:t>бережно хранятся </a:t>
            </a:r>
            <a:r>
              <a:rPr lang="ru-RU" sz="2000" dirty="0" smtClean="0"/>
              <a:t>и передаются по наследству 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44824"/>
            <a:ext cx="3822192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819525" cy="228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37112"/>
            <a:ext cx="382270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3"/>
            <a:ext cx="3816424" cy="295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899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07" y="4025659"/>
            <a:ext cx="3522934" cy="2642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" y="4088426"/>
            <a:ext cx="3423518" cy="2567639"/>
          </a:xfrm>
        </p:spPr>
      </p:pic>
      <p:sp>
        <p:nvSpPr>
          <p:cNvPr id="9" name="TextBox 8"/>
          <p:cNvSpPr txBox="1"/>
          <p:nvPr/>
        </p:nvSpPr>
        <p:spPr>
          <a:xfrm>
            <a:off x="460169" y="338242"/>
            <a:ext cx="838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Созданы условия для с/р игр «Семья»,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« Парикмахерская», «В поликлинике», постройке «Зоопарка» и его обыгрыванию.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Новая папка (2)\DSC01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43276"/>
            <a:ext cx="3420380" cy="24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Новая папка (2)\DSC01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07" y="1306075"/>
            <a:ext cx="3522933" cy="24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центре продуктивной деятельности были предложены различные материалы и созданы все условия, чтобы дети могли  рисовать, вырезать, клеить  </a:t>
            </a:r>
            <a:r>
              <a:rPr lang="ru-RU" sz="2000" dirty="0" smtClean="0"/>
              <a:t>– </a:t>
            </a:r>
            <a:r>
              <a:rPr lang="ru-RU" sz="2000" dirty="0" smtClean="0"/>
              <a:t>творить, одним словом!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1937270" cy="34440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52936"/>
            <a:ext cx="1938635" cy="3446463"/>
          </a:xfrm>
        </p:spPr>
      </p:pic>
      <p:pic>
        <p:nvPicPr>
          <p:cNvPr id="4098" name="Picture 2" descr="E:\фото\IMGP8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36812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\IMGP8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42" y="4077072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Созданы условия для конструирования. </a:t>
            </a:r>
            <a:r>
              <a:rPr lang="ru-RU" sz="2400" dirty="0" smtClean="0"/>
              <a:t>Разнообразие видов конструкторов способствовало </a:t>
            </a:r>
            <a:r>
              <a:rPr lang="ru-RU" sz="2400" dirty="0" smtClean="0"/>
              <a:t>проявлению детского творчества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2" name="Picture 4" descr="E:\фото\DSC01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5238"/>
            <a:ext cx="3212299" cy="24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822700" cy="2867025"/>
          </a:xfrm>
        </p:spPr>
      </p:pic>
      <p:pic>
        <p:nvPicPr>
          <p:cNvPr id="5122" name="Picture 2" descr="C:\Users\Админ\Desktop\DSC017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897313"/>
            <a:ext cx="3803649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1034</TotalTime>
  <Words>404</Words>
  <Application>Microsoft Office PowerPoint</Application>
  <PresentationFormat>Экран (4:3)</PresentationFormat>
  <Paragraphs>49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Изменение развивающей предметно-пространственной среды в группе   (с учетом организации образовательного события «День Матери», на основе недельного тематического планирования «Семья и семейные традиции»)</vt:lpstr>
      <vt:lpstr>Групповое пространство - детям</vt:lpstr>
      <vt:lpstr> На утреннем сборе разговаривали о том что такое СЕМЬЯ, семейные традиции. Как можно заботиться друг о друге в семье и как порадовать родителей, близких.</vt:lpstr>
      <vt:lpstr>Книжный уголок был пополнен новыми произведениям, которые читали, пересказывали. Разучивали чистоговорки и стихи, составляли новые слова .</vt:lpstr>
      <vt:lpstr>Рассматривали фотографии в семейных альбомах. Дети представили свои презентации о профессиях мам, удивительные истории о домашних питомцах и незабываемом летнем отдыхе.</vt:lpstr>
      <vt:lpstr>Используя элементы музейной педагогики, создали экспозицию «фамильных ценностей». Ребята принесли и рассказали о предметах, которые в их семьях бережно хранятся и передаются по наследству .</vt:lpstr>
      <vt:lpstr>Презентация PowerPoint</vt:lpstr>
      <vt:lpstr>В центре продуктивной деятельности были предложены различные материалы и созданы все условия, чтобы дети могли  рисовать, вырезать, клеить  – творить, одним словом!</vt:lpstr>
      <vt:lpstr>Созданы условия для конструирования. Разнообразие видов конструкторов способствовало проявлению детского творчества.</vt:lpstr>
      <vt:lpstr>Изобрели и создали роботов -  помощников    для мамы  </vt:lpstr>
      <vt:lpstr>Постоянно организовывали творческие выставки и презентации детских и детско – родительских  работ.</vt:lpstr>
      <vt:lpstr>В центре экспериментирования проводили  опыты, знакомились со свойствами воды, чтобы разобраться как работает мама-лаборант</vt:lpstr>
      <vt:lpstr>Созданы условия для постройки  новых, функциональных домов. Предложено для нестандартного обыгрывания вертикальное игровое поле Бизиборд</vt:lpstr>
      <vt:lpstr>Девочки для своих игр и новых идей использовали игровое поле, которое было изготовлено из неоформленного и природного материалов совместно с родителями.</vt:lpstr>
      <vt:lpstr> Каждая семья оформила стенгазету с воспоминаниями о летних весёлых деньках. Из принесённых ребятами фото, оформили коллаж о традиционных семейных спортивных состязаниях.  </vt:lpstr>
      <vt:lpstr>Родители , конечно, в стороне от такой интересной темы не остались. Вместе с детьми создавали презентации на тему  «Моя мама на работе» и были активными участниками итогового мероприятия «День Матери».</vt:lpstr>
      <vt:lpstr>Созданная в группе развивающая предметно-пространственная среда отвечает требованиям ФГОС ДО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развивающей предметно-пространственной среды в группе</dc:title>
  <dc:creator>Ira</dc:creator>
  <cp:lastModifiedBy>Админ</cp:lastModifiedBy>
  <cp:revision>100</cp:revision>
  <dcterms:created xsi:type="dcterms:W3CDTF">2017-02-26T16:24:30Z</dcterms:created>
  <dcterms:modified xsi:type="dcterms:W3CDTF">2023-01-08T14:32:31Z</dcterms:modified>
</cp:coreProperties>
</file>